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6858000" cy="9906000" type="A4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8" d="100"/>
          <a:sy n="28" d="100"/>
        </p:scale>
        <p:origin x="1938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111375" y="744538"/>
            <a:ext cx="25749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656007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6477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160249" y="2494052"/>
            <a:ext cx="6537502" cy="61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-1796433" y="6098734"/>
            <a:ext cx="12208228" cy="1157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-4168158" y="4998597"/>
            <a:ext cx="12208228" cy="335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257175" y="3338690"/>
            <a:ext cx="2257425" cy="94428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2628900" y="3338690"/>
            <a:ext cx="2257425" cy="94428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3483769" y="2217385"/>
            <a:ext cx="3031331" cy="924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3483769" y="3141486"/>
            <a:ext cx="3031331" cy="5707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2681287" y="394406"/>
            <a:ext cx="3833813" cy="8454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342900" y="2072923"/>
            <a:ext cx="2256235" cy="67759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image" Target="../media/image1.png"/><Relationship Id="rId7" Type="http://schemas.openxmlformats.org/officeDocument/2006/relationships/hyperlink" Target="mailto:Csu.Tonbridge.and.malling@kent.police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csp@tmbc.gov.uk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/>
          <p:nvPr/>
        </p:nvSpPr>
        <p:spPr>
          <a:xfrm>
            <a:off x="0" y="9273480"/>
            <a:ext cx="6858000" cy="63252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9" name="Google Shape;89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86343" y="9534548"/>
            <a:ext cx="343477" cy="279244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6632" y="9494150"/>
            <a:ext cx="360040" cy="360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277483" y="9495207"/>
            <a:ext cx="432048" cy="345983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3"/>
          <p:cNvSpPr txBox="1"/>
          <p:nvPr/>
        </p:nvSpPr>
        <p:spPr>
          <a:xfrm>
            <a:off x="476671" y="9508076"/>
            <a:ext cx="2736305" cy="326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www.tmcommunitysafety.org.uk </a:t>
            </a:r>
            <a:endParaRPr sz="1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3721506" y="9514311"/>
            <a:ext cx="122413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01732 844522</a:t>
            </a:r>
            <a:endParaRPr sz="1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5729076" y="9489504"/>
            <a:ext cx="1128924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@</a:t>
            </a:r>
            <a:r>
              <a:rPr lang="en-GB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TM_CSP</a:t>
            </a:r>
            <a:endParaRPr sz="1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3"/>
          <p:cNvSpPr/>
          <p:nvPr/>
        </p:nvSpPr>
        <p:spPr>
          <a:xfrm>
            <a:off x="3212976" y="200472"/>
            <a:ext cx="3645024" cy="115212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3"/>
          <p:cNvSpPr/>
          <p:nvPr/>
        </p:nvSpPr>
        <p:spPr>
          <a:xfrm>
            <a:off x="2664296" y="200472"/>
            <a:ext cx="1268760" cy="1152128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0" y="952590"/>
            <a:ext cx="6858000" cy="9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chemeClr val="dk1"/>
                </a:solidFill>
              </a:rPr>
              <a:t>Tonbridge &amp; Malling </a:t>
            </a:r>
            <a:r>
              <a:rPr lang="en-GB" sz="1800" b="1" dirty="0">
                <a:solidFill>
                  <a:schemeClr val="dk1"/>
                </a:solidFill>
                <a:sym typeface="Arial"/>
              </a:rPr>
              <a:t>Community Safety Partnership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800" b="1" dirty="0">
              <a:solidFill>
                <a:schemeClr val="dk1"/>
              </a:solidFill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 b="1" dirty="0">
                <a:solidFill>
                  <a:schemeClr val="dk1"/>
                </a:solidFill>
                <a:sym typeface="Arial"/>
              </a:rPr>
              <a:t>Neighbourhood Engagement Meeting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3600" b="1" dirty="0">
              <a:solidFill>
                <a:schemeClr val="dk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1" dirty="0">
              <a:solidFill>
                <a:schemeClr val="dk1"/>
              </a:solidFill>
              <a:sym typeface="Arial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64507" y="2819765"/>
            <a:ext cx="6858000" cy="1026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89826" y="2891617"/>
            <a:ext cx="6549211" cy="381140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 dirty="0">
                <a:solidFill>
                  <a:schemeClr val="dk1"/>
                </a:solidFill>
              </a:rPr>
              <a:t>Wednesday 8 December 2021</a:t>
            </a:r>
            <a:r>
              <a:rPr lang="en-GB" sz="2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7pm until 8pm 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</a:rPr>
              <a:t>Via MS Teams (a link will be sent to you). </a:t>
            </a:r>
            <a:endParaRPr lang="en-GB" sz="800" dirty="0">
              <a:solidFill>
                <a:schemeClr val="dk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 b="1" dirty="0">
              <a:solidFill>
                <a:schemeClr val="dk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 b="1" dirty="0">
              <a:solidFill>
                <a:schemeClr val="dk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chemeClr val="dk1"/>
                </a:solidFill>
              </a:rPr>
              <a:t>If you live in Tonbridge &amp; Malling this is your opportunity to talk to the Police and other agencies about community safety issues in your area. This might include issues around anti-social behaviour or community tensions.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 b="1" dirty="0">
              <a:solidFill>
                <a:schemeClr val="dk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chemeClr val="dk1"/>
                </a:solidFill>
              </a:rPr>
              <a:t>To register your interest in attending this online meeting contact </a:t>
            </a:r>
            <a:r>
              <a:rPr lang="en-GB" sz="1800" b="1" dirty="0">
                <a:solidFill>
                  <a:schemeClr val="dk1"/>
                </a:solidFill>
                <a:hlinkClick r:id="rId6"/>
              </a:rPr>
              <a:t>csp@tmbc.gov.uk</a:t>
            </a:r>
            <a:r>
              <a:rPr lang="en-GB" sz="1800" b="1" dirty="0">
                <a:solidFill>
                  <a:schemeClr val="dk1"/>
                </a:solidFill>
              </a:rPr>
              <a:t> by 5pm on Friday 3 December.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 b="1" dirty="0">
              <a:solidFill>
                <a:schemeClr val="dk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 b="1" dirty="0">
              <a:solidFill>
                <a:schemeClr val="dk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chemeClr val="dk1"/>
                </a:solidFill>
                <a:sym typeface="Arial"/>
              </a:rPr>
              <a:t>For further information contact:</a:t>
            </a:r>
            <a:endParaRPr sz="1800" b="1" dirty="0">
              <a:solidFill>
                <a:schemeClr val="dk1"/>
              </a:solidFill>
              <a:sym typeface="Arial"/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116632" y="7335545"/>
            <a:ext cx="3247800" cy="1171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Tonbridge &amp; Malling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Borough Council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csp@tmbc.gov.uk</a:t>
            </a:r>
            <a:r>
              <a:rPr lang="en-GB" sz="1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3522343" y="7379760"/>
            <a:ext cx="3247800" cy="101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16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Kent Police on </a:t>
            </a:r>
            <a:endParaRPr sz="16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u="sng" dirty="0">
                <a:solidFill>
                  <a:schemeClr val="hlink"/>
                </a:solidFill>
                <a:hlinkClick r:id="rId7"/>
              </a:rPr>
              <a:t>csu.Tonbridge.and.malling@kent.police.uk</a:t>
            </a:r>
            <a:r>
              <a:rPr lang="en-GB" sz="1600" u="sng" dirty="0">
                <a:solidFill>
                  <a:schemeClr val="hlink"/>
                </a:solidFill>
              </a:rPr>
              <a:t> </a:t>
            </a:r>
            <a:endParaRPr sz="1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3214" y="130560"/>
            <a:ext cx="2888839" cy="737015"/>
          </a:xfrm>
          <a:prstGeom prst="rect">
            <a:avLst/>
          </a:prstGeom>
        </p:spPr>
      </p:pic>
      <p:pic>
        <p:nvPicPr>
          <p:cNvPr id="23" name="Picture 22" descr="See the source image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634" y="8507164"/>
            <a:ext cx="5368417" cy="7663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137</Words>
  <Application>Microsoft Office PowerPoint</Application>
  <PresentationFormat>A4 Paper (210x297 mm)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Jo-Anna Taylor</dc:creator>
  <cp:lastModifiedBy>Offham</cp:lastModifiedBy>
  <cp:revision>19</cp:revision>
  <cp:lastPrinted>2020-01-30T11:55:51Z</cp:lastPrinted>
  <dcterms:modified xsi:type="dcterms:W3CDTF">2021-11-25T12:29:35Z</dcterms:modified>
</cp:coreProperties>
</file>